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1" r:id="rId5"/>
    <p:sldId id="263" r:id="rId6"/>
    <p:sldId id="264" r:id="rId7"/>
    <p:sldId id="265" r:id="rId8"/>
    <p:sldId id="266" r:id="rId9"/>
    <p:sldId id="267" r:id="rId10"/>
    <p:sldId id="273" r:id="rId11"/>
    <p:sldId id="268" r:id="rId12"/>
    <p:sldId id="272" r:id="rId13"/>
    <p:sldId id="270" r:id="rId1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106" d="100"/>
          <a:sy n="106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7D7EA-0E0E-6548-A685-AE4FE4E6F83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01C56-9C14-344D-971B-D40325069ED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527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01C56-9C14-344D-971B-D40325069EDC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8116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427CE-8235-9122-F4C6-289D3BEE7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67E0D232-4FB2-8459-09A1-33237EC50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15D8B83-1D5C-2A9A-7C71-6CA28320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FB5BD9F-38CF-BDDE-14F0-21FECB56A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910A876-D068-5484-F0A5-08DFAD9E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9701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4107B-7C95-6451-0F20-78E9434C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C69D2AA0-4E14-7809-4C7D-532FE2BE3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228889A-F1FF-F690-EA56-A9CE0642A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1F179DE-CEC0-BB0C-CADD-E7F081E2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A0C2F41-37C4-D980-8B87-565FBA8BC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7180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90918B8A-6300-225A-254E-2C65CC6D63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ED0FDC32-E851-8898-4E98-048451297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95CD8F5-AFDB-ABDB-C727-119BF661E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2729ABE-DBF6-2020-AB68-5510B539D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60692DB-7246-428E-51C7-00FD459C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510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F45C9B-1399-12A4-55A6-C8ABD06A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F3786F9-6BC2-0333-B9B2-8334DD15C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97D8CC3-DA6C-944D-2EF0-7BC8241C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A36063D-730A-375C-C4E4-F658AD26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EDD9D00-6FDE-7EED-FAF4-E1319BEF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398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4C0C67-3607-B188-F15E-CE2665940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F10999D-7431-AA17-2CAF-E37AD2D9D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264C781-9B84-2B8E-A90D-579908D8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B503492-1D5B-49B7-CF69-8717E3CE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C45B714-DDAD-0D35-6BDC-45C92447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781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953BE-FF0E-5BAE-85E9-422A83B3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D869D5-5306-1FA1-9F0E-615DAA0C1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1374D2B-8DB5-2925-3650-045C011D3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99DB315-1C07-41B1-5EBB-B7AA1056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BFF4942-8370-8C97-2B87-CACFAFAC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8F6627A-C7CE-BEFE-0DA7-4F8B5E54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1724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10579-D400-B6A4-FCBE-C9B34067E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3EE3710-C4CC-66C3-1648-D6CDAE794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7B9BC81-3FC8-0870-8DAF-2E1F797C5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FFABC3A-70CC-A175-F182-6B17F718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1281CF2-C696-E702-0486-56F4F702D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B340B4B-E8A0-20E3-0A95-D7EBAD9C8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B8A24CF-E6A7-7399-B815-0161A22C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47DFB2C-7FC4-819C-23F1-CC82A530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289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155A9B-9CE4-1738-77ED-25152C81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2C0C3B85-A15D-AEDF-3AFC-4B1AC2FDB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C71C4B4-618F-8C47-B091-FD850ED9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A5D95F0-3184-7A98-1CFE-D3F7383A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05701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5368A69C-9A3D-EAF1-5727-687A3FE2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3F44FCFB-EC7B-DCA4-E623-4C98BD1B7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D2F02EB-079A-627A-0454-4544D5E2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2572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A521A-D396-53F3-78EC-9CF000A73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CDE4058-2430-5147-2BFF-44ACEA535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2209E97-2B1A-38F8-844C-AE25A79B8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43A0699-A9F4-9BED-FC96-7B97EBE7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92D2B3B-5407-0ADA-6D99-84ACC22CF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5A704E8-3A4D-F005-687D-AD1417D0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654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A3E2D-EBF9-EE89-ECFC-2C819A15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4DAE091D-66BA-E4ED-48CB-B833745F84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2696A72-5573-9608-D6B4-AEF800F6F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4CAB498-405E-F99B-3905-95633D5D0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FC895-3E95-6745-AAC5-232C03AE73A5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B422AEC-2530-7657-2846-3B51514E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64A8E90-8C48-3302-4794-2BE46F4D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2228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85D7FA2E-56C9-A5E4-9BA2-652A38A5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FFDED8B-EF57-67E3-73A9-FC02EC4CD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AAD853-9AD8-F8F6-C696-C0293DA7E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AFC895-3E95-6745-AAC5-232C03AE73A5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C6FEADB-145F-8B15-0A04-503BFB3EA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0825EEE-F22A-3578-44BC-F578A4789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BA0FD7-0BF2-474C-B895-E54D2C8280B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54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4C961-6922-F359-EF52-1E49A2CA4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0513" y="631825"/>
            <a:ext cx="4786313" cy="981075"/>
          </a:xfrm>
        </p:spPr>
        <p:txBody>
          <a:bodyPr>
            <a:normAutofit fontScale="90000"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&amp; 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101F82D-C776-F651-7BE6-CAC4971E8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3413CB9-E000-3808-3753-741DB3FF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5800" y="-388938"/>
            <a:ext cx="7635876" cy="76358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1B84CEB-AF6D-C1EB-DA5B-796B55770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24" y="1771648"/>
            <a:ext cx="43148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04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4B93BB-1E70-1668-9824-6E48647A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FCEAE440-E457-EA84-8C66-2FE8BD5DD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5365" y="1418252"/>
            <a:ext cx="9557114" cy="4778557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0ED8B405-3338-8BA4-EEAB-11E9859A7977}"/>
              </a:ext>
            </a:extLst>
          </p:cNvPr>
          <p:cNvSpPr/>
          <p:nvPr/>
        </p:nvSpPr>
        <p:spPr>
          <a:xfrm>
            <a:off x="2857754" y="1522737"/>
            <a:ext cx="5309118" cy="5374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A4701558-3CF2-05A0-8DFB-16441E196BF1}"/>
                  </a:ext>
                </a:extLst>
              </p:cNvPr>
              <p:cNvSpPr txBox="1"/>
              <p:nvPr/>
            </p:nvSpPr>
            <p:spPr>
              <a:xfrm>
                <a:off x="660919" y="1690688"/>
                <a:ext cx="7279433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DBSCAN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clustering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Density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based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method</a:t>
                </a:r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Assign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MinPts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for cluster &amp; </a:t>
                </a:r>
                <a14:m>
                  <m:oMath xmlns:m="http://schemas.openxmlformats.org/officeDocument/2006/math"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𝜖</m:t>
                    </m:r>
                  </m:oMath>
                </a14:m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max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dist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. for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neighbors</a:t>
                </a:r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A4701558-3CF2-05A0-8DFB-16441E19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19" y="1690688"/>
                <a:ext cx="7279433" cy="1815882"/>
              </a:xfrm>
              <a:prstGeom prst="rect">
                <a:avLst/>
              </a:prstGeom>
              <a:blipFill>
                <a:blip r:embed="rId4"/>
                <a:stretch>
                  <a:fillRect l="-1506" t="-369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 descr="DBSCAN Clustering Algorithm in Machine Learning - KDnuggets">
            <a:extLst>
              <a:ext uri="{FF2B5EF4-FFF2-40B4-BE49-F238E27FC236}">
                <a16:creationId xmlns:a16="http://schemas.microsoft.com/office/drawing/2014/main" id="{B3D0DDF3-B0C2-6896-B4F3-3A64B735B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14" y="3016251"/>
            <a:ext cx="5972175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133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36B94-F1FC-8255-4877-9C888CCBE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el 2">
            <a:extLst>
              <a:ext uri="{FF2B5EF4-FFF2-40B4-BE49-F238E27FC236}">
                <a16:creationId xmlns:a16="http://schemas.microsoft.com/office/drawing/2014/main" id="{6CC843FB-3990-4707-DAD0-921AF1DD6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C561567-7342-13BB-7C96-DF62F8F14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5842" y="-263917"/>
            <a:ext cx="7385834" cy="738583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F9A0256-621A-1F4B-9ADD-E2BE8E85E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324" y="2662899"/>
            <a:ext cx="4314825" cy="43148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047E1F-C895-576F-8161-1AE946414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841" y="-885825"/>
            <a:ext cx="4314825" cy="4314825"/>
          </a:xfrm>
          <a:prstGeom prst="rect">
            <a:avLst/>
          </a:prstGeom>
        </p:spPr>
      </p:pic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D1AFE9CA-D7D0-2AE8-8282-B8C9F13DEE91}"/>
              </a:ext>
            </a:extLst>
          </p:cNvPr>
          <p:cNvCxnSpPr/>
          <p:nvPr/>
        </p:nvCxnSpPr>
        <p:spPr>
          <a:xfrm>
            <a:off x="2310253" y="2858947"/>
            <a:ext cx="0" cy="7430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4AC6912D-000D-68F1-9F2D-8390222D94AE}"/>
              </a:ext>
            </a:extLst>
          </p:cNvPr>
          <p:cNvSpPr txBox="1"/>
          <p:nvPr/>
        </p:nvSpPr>
        <p:spPr>
          <a:xfrm>
            <a:off x="2467654" y="2907326"/>
            <a:ext cx="1750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space</a:t>
            </a:r>
          </a:p>
        </p:txBody>
      </p:sp>
    </p:spTree>
    <p:extLst>
      <p:ext uri="{BB962C8B-B14F-4D97-AF65-F5344CB8AC3E}">
        <p14:creationId xmlns:p14="http://schemas.microsoft.com/office/powerpoint/2010/main" val="1405633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33A99-8332-677A-FE83-1A979FF7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1012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Labels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already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980716-B2BE-FAFC-26B8-4DA6F09A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5638"/>
            <a:ext cx="10515600" cy="4351338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Atomic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Labels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provided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atoms</a:t>
            </a: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Train NN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Cross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D350BC-6039-4A61-0639-34835384C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695575"/>
            <a:ext cx="3688464" cy="3688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D85D29D-32A1-5112-F03A-02451E4B7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7196" y="2971800"/>
            <a:ext cx="7772400" cy="38862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7F4C5DB-541E-2085-D1AA-8B909DC44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904" y="1334832"/>
            <a:ext cx="5172075" cy="124777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D5F2E65-E9AF-EFE4-BE94-634596A34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8540" y="2419350"/>
            <a:ext cx="3324225" cy="552450"/>
          </a:xfrm>
          <a:prstGeom prst="rect">
            <a:avLst/>
          </a:prstGeom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1C8D0704-C9EC-D48B-99DE-212B315FDE45}"/>
              </a:ext>
            </a:extLst>
          </p:cNvPr>
          <p:cNvCxnSpPr>
            <a:cxnSpLocks/>
          </p:cNvCxnSpPr>
          <p:nvPr/>
        </p:nvCxnSpPr>
        <p:spPr>
          <a:xfrm flipH="1">
            <a:off x="1991763" y="3166604"/>
            <a:ext cx="732964" cy="816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F789FEA8-429F-7E07-4820-D93F85DC9459}"/>
              </a:ext>
            </a:extLst>
          </p:cNvPr>
          <p:cNvSpPr txBox="1"/>
          <p:nvPr/>
        </p:nvSpPr>
        <p:spPr>
          <a:xfrm>
            <a:off x="2552310" y="2797272"/>
            <a:ext cx="182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”Positive”</a:t>
            </a:r>
          </a:p>
        </p:txBody>
      </p:sp>
      <p:cxnSp>
        <p:nvCxnSpPr>
          <p:cNvPr id="19" name="Lige pilforbindelse 18">
            <a:extLst>
              <a:ext uri="{FF2B5EF4-FFF2-40B4-BE49-F238E27FC236}">
                <a16:creationId xmlns:a16="http://schemas.microsoft.com/office/drawing/2014/main" id="{6AA0E53D-12F4-B333-D92D-7CE65D641258}"/>
              </a:ext>
            </a:extLst>
          </p:cNvPr>
          <p:cNvCxnSpPr>
            <a:cxnSpLocks/>
          </p:cNvCxnSpPr>
          <p:nvPr/>
        </p:nvCxnSpPr>
        <p:spPr>
          <a:xfrm rot="10800000">
            <a:off x="1754909" y="5569527"/>
            <a:ext cx="603336" cy="814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29D89-8A68-C5C7-CE34-64F3FE128A46}"/>
              </a:ext>
            </a:extLst>
          </p:cNvPr>
          <p:cNvSpPr txBox="1"/>
          <p:nvPr/>
        </p:nvSpPr>
        <p:spPr>
          <a:xfrm>
            <a:off x="2260415" y="630107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Label: ”Negative”</a:t>
            </a:r>
          </a:p>
        </p:txBody>
      </p:sp>
    </p:spTree>
    <p:extLst>
      <p:ext uri="{BB962C8B-B14F-4D97-AF65-F5344CB8AC3E}">
        <p14:creationId xmlns:p14="http://schemas.microsoft.com/office/powerpoint/2010/main" val="1386764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B1EE59-57DA-106F-5028-AF3793AA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5ECF98E-89DB-F1AF-96C8-5947AD0F1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6062" y="1331089"/>
            <a:ext cx="6632293" cy="5526911"/>
          </a:xfrm>
          <a:prstGeom prst="rect">
            <a:avLst/>
          </a:prstGeom>
        </p:spPr>
      </p:pic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2E1BA674-1E6C-BE1C-9CE8-08E07A31A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752264"/>
            <a:ext cx="5999544" cy="2571233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3F7AAD0-CDB6-E70E-8370-8F93EEC24075}"/>
              </a:ext>
            </a:extLst>
          </p:cNvPr>
          <p:cNvSpPr txBox="1"/>
          <p:nvPr/>
        </p:nvSpPr>
        <p:spPr>
          <a:xfrm>
            <a:off x="6096000" y="2228671"/>
            <a:ext cx="4564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models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1-model: 1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3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2-model: 6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42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75267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35FCB-43D5-27CD-7930-9547CC2A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clustering &amp; classification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F59583F-048F-81DB-56D9-803D6C6D6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Understand clustering &amp; classification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through examples: We want to classify atoms according to energy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a ”finger-print” of data 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Descriptors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Need to obey certain symmetries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Having found descriptor  How do we then classify?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Helpful tool: Principal Component analysis (PCA)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Two strategies: Supervised- vs. Unsupervised learning.</a:t>
            </a:r>
          </a:p>
          <a:p>
            <a:pPr lvl="2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Cross-entropy</a:t>
            </a:r>
          </a:p>
        </p:txBody>
      </p:sp>
    </p:spTree>
    <p:extLst>
      <p:ext uri="{BB962C8B-B14F-4D97-AF65-F5344CB8AC3E}">
        <p14:creationId xmlns:p14="http://schemas.microsoft.com/office/powerpoint/2010/main" val="58884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5E64D2-11F6-0895-73E1-C62046AF8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252"/>
            <a:ext cx="11729545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Moments &amp; Extreme neighbor counting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81FE5F8-AE91-0FEE-70A3-905CCB9C2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endParaRPr lang="en-US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A7AD66-7B85-6AD4-42E9-F7531BFC0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166" y="816821"/>
            <a:ext cx="8262851" cy="5902037"/>
          </a:xfrm>
          <a:prstGeom prst="rect">
            <a:avLst/>
          </a:prstGeom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36592639-4EA3-48F8-98C4-92218EAF416B}"/>
              </a:ext>
            </a:extLst>
          </p:cNvPr>
          <p:cNvSpPr/>
          <p:nvPr/>
        </p:nvSpPr>
        <p:spPr>
          <a:xfrm>
            <a:off x="4846319" y="776331"/>
            <a:ext cx="4414059" cy="6043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D450C25-AE3F-1D6C-4E6C-EACE905D9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3536" y="847292"/>
            <a:ext cx="8262851" cy="5902036"/>
          </a:xfrm>
          <a:prstGeom prst="rect">
            <a:avLst/>
          </a:prstGeom>
        </p:spPr>
      </p:pic>
      <p:sp>
        <p:nvSpPr>
          <p:cNvPr id="13" name="Rektangel 12">
            <a:extLst>
              <a:ext uri="{FF2B5EF4-FFF2-40B4-BE49-F238E27FC236}">
                <a16:creationId xmlns:a16="http://schemas.microsoft.com/office/drawing/2014/main" id="{2E0CCE13-D5A1-524E-1999-17BD0AE4C668}"/>
              </a:ext>
            </a:extLst>
          </p:cNvPr>
          <p:cNvSpPr/>
          <p:nvPr/>
        </p:nvSpPr>
        <p:spPr>
          <a:xfrm>
            <a:off x="10494961" y="847292"/>
            <a:ext cx="4728106" cy="6010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4609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33919-B76B-D810-31B0-9B8114B71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7F0BB-FB4D-F0BB-85EB-749CEF378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252"/>
            <a:ext cx="11729545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Moments &amp; Extreme neighbor counting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3CB97DC-A162-8633-0230-F716D9A11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endParaRPr lang="en-US" noProof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4688C72-F1A5-39EB-E419-E3DC474F3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0522" y="825500"/>
            <a:ext cx="5207000" cy="5207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DAB87D1-6C80-E19A-EDBB-6990AC652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500" y="825500"/>
            <a:ext cx="5207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4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5D35-C76D-B6EA-F4FB-35E4E9CFB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877C9AB-85DD-9376-4742-5EC0D8679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7067" y="-54504"/>
            <a:ext cx="6874933" cy="7638814"/>
          </a:xfrm>
          <a:prstGeom prst="rect">
            <a:avLst/>
          </a:prstGeom>
        </p:spPr>
      </p:pic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66895E3-08D8-D352-BB52-221C9E345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22D6A8-A67C-07F0-7541-28FC2C1C2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07999" y="-54504"/>
            <a:ext cx="6874933" cy="76388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D07CFC-081C-2CD1-C253-2F9646E08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252"/>
            <a:ext cx="11729545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Moments &amp; Extreme neighbor counting</a:t>
            </a:r>
          </a:p>
        </p:txBody>
      </p:sp>
    </p:spTree>
    <p:extLst>
      <p:ext uri="{BB962C8B-B14F-4D97-AF65-F5344CB8AC3E}">
        <p14:creationId xmlns:p14="http://schemas.microsoft.com/office/powerpoint/2010/main" val="4082867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85F37-D246-2A6F-DD68-51EF10BF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33" y="422998"/>
            <a:ext cx="4043528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”expressive” descriptors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6DD17912-EB1F-D2D0-91E9-C23A90FD3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5427" y="523081"/>
            <a:ext cx="8136573" cy="5811838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A39510D-12A9-1483-7ADF-C0618C72DE6A}"/>
              </a:ext>
            </a:extLst>
          </p:cNvPr>
          <p:cNvSpPr txBox="1"/>
          <p:nvPr/>
        </p:nvSpPr>
        <p:spPr>
          <a:xfrm>
            <a:off x="166333" y="2083443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are global descriptors</a:t>
            </a:r>
          </a:p>
        </p:txBody>
      </p:sp>
    </p:spTree>
    <p:extLst>
      <p:ext uri="{BB962C8B-B14F-4D97-AF65-F5344CB8AC3E}">
        <p14:creationId xmlns:p14="http://schemas.microsoft.com/office/powerpoint/2010/main" val="79085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A9062-B2EC-D29F-0D79-BCA86EA1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40A4EDF-426D-AA31-2413-CF9EE0527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87965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Continuing with Coulomb spectrum.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no longer plot descriptors as before.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Luckily, we have PCA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covariance matrix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eigenvectors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Sort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B2760B-52BB-1E7D-6EED-0AE0FDB26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155" y="2562535"/>
            <a:ext cx="6288545" cy="393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0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62ADF4D9-628F-F577-22DA-AB5D1EC29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977" y="1123571"/>
            <a:ext cx="10035250" cy="5734429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8E724208-DAD9-610A-BE2C-658E51765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77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301086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F194E-A2A7-CCCF-4A1B-365558A9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machine learning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8C01A1BA-3F4A-05E8-029F-6177EC887A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8443" y="1325563"/>
                <a:ext cx="10515600" cy="4351338"/>
              </a:xfrm>
            </p:spPr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Kmeans clustering 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Centroid based</a:t>
                </a: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Initialize centroids: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𝜇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da-DK" b="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Assign clusters: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𝐶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 Calculate distances</a:t>
                </a: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𝜇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according to mean of: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∈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𝐶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Repeat until convergence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8C01A1BA-3F4A-05E8-029F-6177EC887A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443" y="1325563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80910A01-BDF1-F4A7-9BF9-88E2C5BD9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9226" y="1123067"/>
            <a:ext cx="10371163" cy="51855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8A9133-0B38-61BC-5F21-8AEB871BD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43" y="3923523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364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256</Words>
  <Application>Microsoft Office PowerPoint</Application>
  <PresentationFormat>Widescreen</PresentationFormat>
  <Paragraphs>43</Paragraphs>
  <Slides>13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Times New Roman</vt:lpstr>
      <vt:lpstr>Office-tema</vt:lpstr>
      <vt:lpstr>Clustering &amp;  Classification</vt:lpstr>
      <vt:lpstr>Introduction to clustering &amp; classification</vt:lpstr>
      <vt:lpstr>Distance Moments &amp; Extreme neighbor counting</vt:lpstr>
      <vt:lpstr>Distance Moments &amp; Extreme neighbor counting</vt:lpstr>
      <vt:lpstr>Distance Moments &amp; Extreme neighbor counting</vt:lpstr>
      <vt:lpstr>More ”expressive” descriptors</vt:lpstr>
      <vt:lpstr>Principal component analysis (PCA)</vt:lpstr>
      <vt:lpstr>Principal component analysis (PCA)</vt:lpstr>
      <vt:lpstr>Unsupervised machine learning methods</vt:lpstr>
      <vt:lpstr>Unsupervised machine learning methods</vt:lpstr>
      <vt:lpstr>PowerPoint-præsentation</vt:lpstr>
      <vt:lpstr>Another example: Labels already given</vt:lpstr>
      <vt:lpstr>Supervised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19</cp:revision>
  <dcterms:created xsi:type="dcterms:W3CDTF">2024-12-17T19:45:23Z</dcterms:created>
  <dcterms:modified xsi:type="dcterms:W3CDTF">2025-01-06T15:17:34Z</dcterms:modified>
</cp:coreProperties>
</file>